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13.jpg" ContentType="image/jpeg"/>
  <Override PartName="/ppt/media/image34.jpg" ContentType="image/jpeg"/>
  <Override PartName="/ppt/media/image36.jpg" ContentType="image/jpeg"/>
  <Override PartName="/ppt/media/image38.jpg" ContentType="image/jpeg"/>
  <Override PartName="/ppt/media/image3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59" r:id="rId4"/>
    <p:sldId id="262" r:id="rId5"/>
    <p:sldId id="274" r:id="rId6"/>
    <p:sldId id="264" r:id="rId7"/>
    <p:sldId id="263" r:id="rId8"/>
    <p:sldId id="265" r:id="rId9"/>
    <p:sldId id="266" r:id="rId10"/>
    <p:sldId id="272" r:id="rId11"/>
    <p:sldId id="267" r:id="rId12"/>
    <p:sldId id="268" r:id="rId13"/>
    <p:sldId id="269" r:id="rId14"/>
    <p:sldId id="271" r:id="rId15"/>
    <p:sldId id="270" r:id="rId16"/>
    <p:sldId id="275" r:id="rId17"/>
    <p:sldId id="276" r:id="rId18"/>
    <p:sldId id="273" r:id="rId19"/>
    <p:sldId id="279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CCEE"/>
    <a:srgbClr val="22749E"/>
    <a:srgbClr val="FE5B4C"/>
    <a:srgbClr val="B3E7E8"/>
    <a:srgbClr val="F4D1E0"/>
    <a:srgbClr val="3A0D91"/>
    <a:srgbClr val="FFB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8" autoAdjust="0"/>
    <p:restoredTop sz="84957" autoAdjust="0"/>
  </p:normalViewPr>
  <p:slideViewPr>
    <p:cSldViewPr snapToGrid="0">
      <p:cViewPr varScale="1">
        <p:scale>
          <a:sx n="56" d="100"/>
          <a:sy n="56" d="100"/>
        </p:scale>
        <p:origin x="108" y="1236"/>
      </p:cViewPr>
      <p:guideLst/>
    </p:cSldViewPr>
  </p:slideViewPr>
  <p:outlineViewPr>
    <p:cViewPr>
      <p:scale>
        <a:sx n="33" d="100"/>
        <a:sy n="33" d="100"/>
      </p:scale>
      <p:origin x="0" y="-97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2423D22-ABF7-4594-ADB6-B09199A900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D35C35-3F9C-44C9-A6ED-D9893496220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96068-693F-49B8-A75C-59D9C775107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B6F9A39-2BED-4253-963C-8CD369B26B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36A278B-C330-403A-BED3-F8E9A887C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D4E80D-37E1-4D6F-BF6C-5897C22D8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D05A72-7C49-4D82-B026-3CDCFB81F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A4813-40F7-425E-B0F7-6BB67B8FA5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535BF-97E5-4753-9B22-73EF7FE01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DA000F-C295-4FE4-A4B7-79883CF1B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F8FD0-4E24-4B15-B655-21616E534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B777F6-4B07-46FF-8083-3066B437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6A73C4-00C2-48A0-9244-09519F25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274100"/>
      </p:ext>
    </p:extLst>
  </p:cSld>
  <p:clrMapOvr>
    <a:masterClrMapping/>
  </p:clrMapOvr>
  <p:transition advTm="3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8ED15-D71C-4044-821A-FF6955C8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F2CB85-A134-454E-AC5B-4111713FB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47464-26DD-4374-84CB-5F7427AE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5B3258-FCE2-423A-A185-B4DAD12F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A1A12-F3BE-4E1B-8C1D-446B5C47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204269"/>
      </p:ext>
    </p:extLst>
  </p:cSld>
  <p:clrMapOvr>
    <a:masterClrMapping/>
  </p:clrMapOvr>
  <p:transition advTm="3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4FAFCD-BD84-44D0-B1C3-AA4F97538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2176D0-2043-4658-9B66-E62CED0BD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A87F5-50A8-4786-8AD5-6B1994C4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0BB36C-963B-4146-ADF7-DB6FFCAF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6DC5E-A88C-4D0C-8829-1670FB98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0795"/>
      </p:ext>
    </p:extLst>
  </p:cSld>
  <p:clrMapOvr>
    <a:masterClrMapping/>
  </p:clrMapOvr>
  <p:transition advTm="3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1FD1C-D993-4139-8B3C-500BAF5A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17BAA6-6151-401A-8984-799B871C2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25E212-279E-437E-99CC-13A733F4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2DD082-9ED3-47FE-95DF-B4A53C03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CB1DD7-14E9-49C0-A9E4-9E3A8940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159709"/>
      </p:ext>
    </p:extLst>
  </p:cSld>
  <p:clrMapOvr>
    <a:masterClrMapping/>
  </p:clrMapOvr>
  <p:transition advTm="3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5CCA6-4C66-4FC0-B79F-6FB3DE49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D33FAD-F41C-47F8-A796-0B5B49A4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8AC2D7-0B64-489D-9E2E-CE93212A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08C04-7D7C-4A8E-AC84-16E4AF48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C4D7D-C86C-457B-BB3F-F3B2F8B5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851542"/>
      </p:ext>
    </p:extLst>
  </p:cSld>
  <p:clrMapOvr>
    <a:masterClrMapping/>
  </p:clrMapOvr>
  <p:transition advTm="3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80E30-16DC-4A9F-AEE2-36555065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300D2E-CBD7-4C79-A9D6-022C70BCF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F195D0-64AE-4273-84F5-6692E345D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DCA19D-83EF-44C0-9619-6E8D3817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3D95DB-C2F1-44F7-82C7-33DF0CB5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B435CC-4769-4B9C-9961-0D6F49B6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64025"/>
      </p:ext>
    </p:extLst>
  </p:cSld>
  <p:clrMapOvr>
    <a:masterClrMapping/>
  </p:clrMapOvr>
  <p:transition advTm="3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E1DB6-FDB9-47DA-99CA-2F375EA4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CE5B5C-829D-4284-B8B9-5EF6508AC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491C1C-9AE4-45E6-A20F-575E46F7E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B27A6C-1AE3-4646-91A8-565C37A4B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52E4CA-5283-49A5-88E4-D4984D981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FE286B-6263-4811-A215-335A9382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E6632A-7DDF-4174-9479-F09E1F74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5EC99C-804B-4DC2-AD15-CF2B1784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703419"/>
      </p:ext>
    </p:extLst>
  </p:cSld>
  <p:clrMapOvr>
    <a:masterClrMapping/>
  </p:clrMapOvr>
  <p:transition advTm="3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F3FA6-322F-42BF-938E-52199BF9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85E80C-6CA6-41F4-9069-74BA73C2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4EF1C5-4775-4346-80D0-4FDD77CF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EDC288-0874-4BDC-9CAF-C55CCD8D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87935"/>
      </p:ext>
    </p:extLst>
  </p:cSld>
  <p:clrMapOvr>
    <a:masterClrMapping/>
  </p:clrMapOvr>
  <p:transition advTm="3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FE170-6C16-4201-91AD-204F8641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011BD1-FD5E-4FFB-96CC-0719809DB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1AD74-BFE2-4554-AA8E-F9E23F56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473171"/>
      </p:ext>
    </p:extLst>
  </p:cSld>
  <p:clrMapOvr>
    <a:masterClrMapping/>
  </p:clrMapOvr>
  <p:transition advTm="3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2E44E-0B94-4175-889B-BDA9205B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1E7D0-72CF-4084-8EC5-720845E41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AA6AB4-E210-4B61-A4C5-433B80286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ABC15B-1C36-4606-B71C-69B5735D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C51FE9-CA48-4EE9-AF37-42A13FCA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364EED-D2F3-41F0-83C9-57BA0110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013807"/>
      </p:ext>
    </p:extLst>
  </p:cSld>
  <p:clrMapOvr>
    <a:masterClrMapping/>
  </p:clrMapOvr>
  <p:transition advTm="3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CAA1E-66FB-4904-8C1F-58F59BC3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FA6BFD-E99D-4179-B853-959AF3B12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FD1193-0205-4C3F-9913-E11ADEDEC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D66352-4F92-4E88-BB39-C2DC6C18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B7114B-9CE8-4B80-A203-A8F72E19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5D5AD0-1ED0-4DF9-B638-7D530F3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53405"/>
      </p:ext>
    </p:extLst>
  </p:cSld>
  <p:clrMapOvr>
    <a:masterClrMapping/>
  </p:clrMapOvr>
  <p:transition advTm="3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635335-99B2-4A64-B641-7212DEAC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52373-4547-4197-B3EF-E965D666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3212A3-1C06-4B68-978A-F62DD3ACD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5D534-221B-4610-A0B4-D881C93F4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565A3-36FE-4035-8AA6-90B0F639D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D2AB2F-E71C-4602-BF10-443E7765D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0A930-AD32-46C0-A5BA-B7D6E3321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4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3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6.jp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5.jpg"/><Relationship Id="rId7" Type="http://schemas.openxmlformats.org/officeDocument/2006/relationships/image" Target="../media/image4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EF6F9F5-659A-4EAC-AB30-25EF1145D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68A393-5DE5-4994-9265-4806800890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7"/>
          <a:stretch/>
        </p:blipFill>
        <p:spPr>
          <a:xfrm>
            <a:off x="731652" y="497360"/>
            <a:ext cx="9273125" cy="5137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155642-202F-4A48-9423-3719ACAAD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7E9DD5A-D9DE-4706-AF97-3DFBB2C59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3713"/>
            <a:ext cx="6096000" cy="6096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628C26F-E9D3-416D-ADC8-6F0B5C211C09}"/>
              </a:ext>
            </a:extLst>
          </p:cNvPr>
          <p:cNvSpPr txBox="1"/>
          <p:nvPr/>
        </p:nvSpPr>
        <p:spPr>
          <a:xfrm>
            <a:off x="10004777" y="1223318"/>
            <a:ext cx="1538883" cy="32498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88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3FAA2C6-9D8A-4BB3-A898-583255989DC3}"/>
              </a:ext>
            </a:extLst>
          </p:cNvPr>
          <p:cNvSpPr txBox="1"/>
          <p:nvPr/>
        </p:nvSpPr>
        <p:spPr>
          <a:xfrm>
            <a:off x="1079289" y="4473146"/>
            <a:ext cx="4689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2274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 端 水 彩 原 宿 风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25BF59-E64E-4AEE-AFC6-D5A67FD368D4}"/>
              </a:ext>
            </a:extLst>
          </p:cNvPr>
          <p:cNvSpPr/>
          <p:nvPr/>
        </p:nvSpPr>
        <p:spPr>
          <a:xfrm>
            <a:off x="1060711" y="3770634"/>
            <a:ext cx="3355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2274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Melancholy</a:t>
            </a:r>
            <a:endParaRPr lang="zh-CN" altLang="en-US" sz="4800" dirty="0">
              <a:solidFill>
                <a:srgbClr val="2274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GIN - Longing">
            <a:hlinkClick r:id="" action="ppaction://media"/>
            <a:extLst>
              <a:ext uri="{FF2B5EF4-FFF2-40B4-BE49-F238E27FC236}">
                <a16:creationId xmlns:a16="http://schemas.microsoft.com/office/drawing/2014/main" id="{EC622F81-73CE-4C56-9E21-B9D82C85AB5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92858" y="-665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56177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/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A9E56A-17BF-4F8E-8EF3-F01031C3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2D83E3-818E-42B6-B729-900248D18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28" y="2618384"/>
            <a:ext cx="2005588" cy="20055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7A7ACE-2F36-416C-9F66-8F1BEE806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02" y="2618384"/>
            <a:ext cx="2005588" cy="200558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256C760-F972-4A73-9193-7ECB52DAED73}"/>
              </a:ext>
            </a:extLst>
          </p:cNvPr>
          <p:cNvSpPr/>
          <p:nvPr/>
        </p:nvSpPr>
        <p:spPr>
          <a:xfrm>
            <a:off x="7528454" y="4398589"/>
            <a:ext cx="39499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rgbClr val="2274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</a:t>
            </a:r>
          </a:p>
          <a:p>
            <a:pPr algn="r"/>
            <a:r>
              <a:rPr lang="en-US" altLang="zh-CN" sz="2400" dirty="0">
                <a:solidFill>
                  <a:srgbClr val="2274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this section</a:t>
            </a:r>
            <a:endParaRPr lang="zh-CN" altLang="en-US" sz="2400" dirty="0">
              <a:solidFill>
                <a:srgbClr val="2274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3C13C8-3F2C-42A5-AB47-ADA5897FBCB4}"/>
              </a:ext>
            </a:extLst>
          </p:cNvPr>
          <p:cNvSpPr/>
          <p:nvPr/>
        </p:nvSpPr>
        <p:spPr>
          <a:xfrm>
            <a:off x="606187" y="4438113"/>
            <a:ext cx="43724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stars are not wanted now: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put out every one; Pack up the moon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and dismantle the sun;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Pour away the ocean and sweep up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wood; For nothing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now can ever come to any good.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F8821CD-8A07-4D56-80FA-99A44843FF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 b="68698"/>
          <a:stretch/>
        </p:blipFill>
        <p:spPr>
          <a:xfrm>
            <a:off x="697450" y="690450"/>
            <a:ext cx="6831004" cy="32552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EFB1C4-0938-4240-BC99-58B5BB7A8A37}"/>
              </a:ext>
            </a:extLst>
          </p:cNvPr>
          <p:cNvSpPr txBox="1"/>
          <p:nvPr/>
        </p:nvSpPr>
        <p:spPr>
          <a:xfrm>
            <a:off x="772426" y="1071587"/>
            <a:ext cx="218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22749E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6000" dirty="0">
              <a:solidFill>
                <a:srgbClr val="22749E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74ACBB-F98F-4A1E-B8F9-922E4CE573B0}"/>
              </a:ext>
            </a:extLst>
          </p:cNvPr>
          <p:cNvSpPr/>
          <p:nvPr/>
        </p:nvSpPr>
        <p:spPr>
          <a:xfrm>
            <a:off x="772426" y="185641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274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简洁原宿风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ABF7B8-6966-4A75-9FF4-AEFE1CF71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456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37378D-B71D-4599-BDB9-3974AEEEF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EDA4B1-3D2F-4BDB-A8D2-8ACFCD1A1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7" b="35891"/>
          <a:stretch/>
        </p:blipFill>
        <p:spPr>
          <a:xfrm>
            <a:off x="641284" y="474345"/>
            <a:ext cx="8376557" cy="43091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64091C-B412-41B4-B1C8-349F1F6F4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EDF8CA-D5C5-45A6-9F51-6A46DBD7C54A}"/>
              </a:ext>
            </a:extLst>
          </p:cNvPr>
          <p:cNvSpPr txBox="1"/>
          <p:nvPr/>
        </p:nvSpPr>
        <p:spPr>
          <a:xfrm>
            <a:off x="641284" y="4985504"/>
            <a:ext cx="23871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66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776446-2670-437B-98EF-0CB050E98FE6}"/>
              </a:ext>
            </a:extLst>
          </p:cNvPr>
          <p:cNvSpPr/>
          <p:nvPr/>
        </p:nvSpPr>
        <p:spPr>
          <a:xfrm>
            <a:off x="641284" y="5847278"/>
            <a:ext cx="4234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enter the text of this section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513DDD-7135-416D-BC03-8D4B8E96CCFF}"/>
              </a:ext>
            </a:extLst>
          </p:cNvPr>
          <p:cNvSpPr txBox="1"/>
          <p:nvPr/>
        </p:nvSpPr>
        <p:spPr>
          <a:xfrm>
            <a:off x="8841059" y="691059"/>
            <a:ext cx="3016210" cy="49077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One word then, one smile, is enough</a:t>
            </a:r>
          </a:p>
          <a:p>
            <a:r>
              <a:rPr lang="zh-CN" altLang="en-US" sz="3200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彼时，一个字，</a:t>
            </a:r>
            <a:endParaRPr lang="en-US" altLang="zh-CN" sz="3200" dirty="0">
              <a:solidFill>
                <a:srgbClr val="FFB59E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r>
              <a:rPr lang="zh-CN" altLang="en-US" sz="3200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一个微笑，已经足够</a:t>
            </a:r>
            <a:endParaRPr lang="en-US" altLang="zh-CN" sz="3200" dirty="0">
              <a:solidFill>
                <a:srgbClr val="FFB59E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r>
              <a:rPr lang="en-US" altLang="zh-CN" sz="2800" b="1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And I'm happy, happy that it's not true</a:t>
            </a:r>
          </a:p>
          <a:p>
            <a:r>
              <a:rPr lang="zh-CN" altLang="en-US" sz="3200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而我会觉得幸福</a:t>
            </a:r>
            <a:endParaRPr lang="en-US" altLang="zh-CN" sz="3200" dirty="0">
              <a:solidFill>
                <a:srgbClr val="FFB59E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endParaRPr lang="zh-CN" altLang="en-US" sz="3200" dirty="0">
              <a:solidFill>
                <a:srgbClr val="FFB59E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228218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27692F-9BF3-4549-8160-A1F6B922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A82FDF2-A9BC-4F25-BC49-875DE7BBF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29" y="527795"/>
            <a:ext cx="3868271" cy="580240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6FD09E6-F41A-41EE-8CF1-F5789064AA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2"/>
          <a:stretch/>
        </p:blipFill>
        <p:spPr>
          <a:xfrm>
            <a:off x="6088327" y="527795"/>
            <a:ext cx="6103674" cy="58024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2CCD76-7ED6-46F7-A88A-B617431BA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6EBC175-AC8C-4B91-9518-126E67B7D4BE}"/>
              </a:ext>
            </a:extLst>
          </p:cNvPr>
          <p:cNvSpPr/>
          <p:nvPr/>
        </p:nvSpPr>
        <p:spPr>
          <a:xfrm>
            <a:off x="7837509" y="5763104"/>
            <a:ext cx="39869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Melancholy</a:t>
            </a:r>
            <a:endParaRPr lang="zh-CN" altLang="en-US" sz="4800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1F0AFD2-6F6A-46C9-B17C-2B5D2355BA8C}"/>
              </a:ext>
            </a:extLst>
          </p:cNvPr>
          <p:cNvSpPr txBox="1"/>
          <p:nvPr/>
        </p:nvSpPr>
        <p:spPr>
          <a:xfrm>
            <a:off x="-89409" y="1379879"/>
            <a:ext cx="2215991" cy="40982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you emerge from the things, filled with my soul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你像我的灵魂</a:t>
            </a:r>
            <a:endParaRPr lang="en-US" altLang="zh-CN" sz="3600" dirty="0">
              <a:solidFill>
                <a:schemeClr val="bg1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You are like my soul, a butterfly of dreams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一只梦的蝴蝶</a:t>
            </a:r>
          </a:p>
          <a:p>
            <a:pPr algn="ctr"/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A44E08-1C28-4D94-9018-3AC59269BC7E}"/>
              </a:ext>
            </a:extLst>
          </p:cNvPr>
          <p:cNvSpPr/>
          <p:nvPr/>
        </p:nvSpPr>
        <p:spPr>
          <a:xfrm rot="1793579">
            <a:off x="1211521" y="4763933"/>
            <a:ext cx="3192118" cy="1391159"/>
          </a:xfrm>
          <a:prstGeom prst="rect">
            <a:avLst/>
          </a:prstGeom>
          <a:blipFill>
            <a:blip r:embed="rId7">
              <a:alphaModFix amt="65000"/>
            </a:blip>
            <a:stretch>
              <a:fillRect b="-114814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45515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342B92-977D-4863-A738-EF008360A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9A9659-963D-4521-8E8F-14BFF02F0F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1"/>
          <a:stretch/>
        </p:blipFill>
        <p:spPr>
          <a:xfrm>
            <a:off x="6912428" y="522514"/>
            <a:ext cx="4463144" cy="43720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3C2019-7C08-4435-8909-07A6701C6F46}"/>
              </a:ext>
            </a:extLst>
          </p:cNvPr>
          <p:cNvSpPr txBox="1"/>
          <p:nvPr/>
        </p:nvSpPr>
        <p:spPr>
          <a:xfrm>
            <a:off x="6734846" y="4604455"/>
            <a:ext cx="3276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 e a u t I f u l</a:t>
            </a:r>
            <a:endParaRPr lang="zh-CN" altLang="en-US" sz="60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009DB3-30FD-4F36-87A8-AA99B6E88C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r="21430" b="36249"/>
          <a:stretch/>
        </p:blipFill>
        <p:spPr>
          <a:xfrm>
            <a:off x="816428" y="2002970"/>
            <a:ext cx="5758541" cy="43720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D19A0D-90B8-48D4-A5DA-14233CFB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7BE40B-CA0C-4E3F-8A51-5112802421CB}"/>
              </a:ext>
            </a:extLst>
          </p:cNvPr>
          <p:cNvSpPr/>
          <p:nvPr/>
        </p:nvSpPr>
        <p:spPr>
          <a:xfrm>
            <a:off x="6734846" y="5327730"/>
            <a:ext cx="2723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 洁 原 宿 风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3E402F-4269-48F5-9EE2-7C53083BA9B6}"/>
              </a:ext>
            </a:extLst>
          </p:cNvPr>
          <p:cNvSpPr/>
          <p:nvPr/>
        </p:nvSpPr>
        <p:spPr>
          <a:xfrm>
            <a:off x="6734846" y="5770128"/>
            <a:ext cx="443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 of this section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C4F435-EC64-4AED-A312-82C56F7389CF}"/>
              </a:ext>
            </a:extLst>
          </p:cNvPr>
          <p:cNvSpPr/>
          <p:nvPr/>
        </p:nvSpPr>
        <p:spPr>
          <a:xfrm>
            <a:off x="805801" y="622971"/>
            <a:ext cx="39869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Melancholy</a:t>
            </a:r>
            <a:endParaRPr lang="zh-CN" altLang="en-US" sz="4800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A28E75D-1D2F-4767-9D05-D61F3345A4B2}"/>
              </a:ext>
            </a:extLst>
          </p:cNvPr>
          <p:cNvSpPr/>
          <p:nvPr/>
        </p:nvSpPr>
        <p:spPr>
          <a:xfrm>
            <a:off x="805801" y="1441304"/>
            <a:ext cx="4265911" cy="55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 l I c k   h e r e   t o  e n t e r </a:t>
            </a:r>
          </a:p>
          <a:p>
            <a:pPr>
              <a:lnSpc>
                <a:spcPts val="1800"/>
              </a:lnSpc>
            </a:pPr>
            <a:r>
              <a:rPr lang="en-US" altLang="zh-CN" sz="1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 h e   t e x t   o f   t h I s   </a:t>
            </a:r>
            <a:r>
              <a:rPr lang="en-US" altLang="zh-CN" sz="19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en-US" altLang="zh-CN" sz="1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 c t I o n</a:t>
            </a:r>
            <a:endParaRPr lang="zh-CN" altLang="en-US" sz="1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4068815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29E404-BBE1-4B45-A64C-29549550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162F24-845C-418B-BE20-6325FFB7C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7"/>
          <a:stretch/>
        </p:blipFill>
        <p:spPr>
          <a:xfrm>
            <a:off x="731652" y="413976"/>
            <a:ext cx="8499764" cy="47088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72C4C6-1B0C-4BEF-ACBE-D2872B5A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A61812-A662-4A27-8D67-22DCA290D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44" y="2243478"/>
            <a:ext cx="4994332" cy="49943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453EE8-9FB7-4F8F-939C-B5C9CD469BF4}"/>
              </a:ext>
            </a:extLst>
          </p:cNvPr>
          <p:cNvSpPr txBox="1"/>
          <p:nvPr/>
        </p:nvSpPr>
        <p:spPr>
          <a:xfrm>
            <a:off x="731652" y="5132394"/>
            <a:ext cx="218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60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49CC47-A359-4BDE-8B0A-89D77FD8B349}"/>
              </a:ext>
            </a:extLst>
          </p:cNvPr>
          <p:cNvSpPr/>
          <p:nvPr/>
        </p:nvSpPr>
        <p:spPr>
          <a:xfrm>
            <a:off x="731652" y="5856994"/>
            <a:ext cx="2089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 洁 原 宿 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C01B63-ACF0-4236-AC15-5924A1C11E7F}"/>
              </a:ext>
            </a:extLst>
          </p:cNvPr>
          <p:cNvSpPr/>
          <p:nvPr/>
        </p:nvSpPr>
        <p:spPr>
          <a:xfrm>
            <a:off x="731652" y="6225000"/>
            <a:ext cx="3489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 of this section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AEC8B3-28C5-4403-B626-772F66D1C4EF}"/>
              </a:ext>
            </a:extLst>
          </p:cNvPr>
          <p:cNvSpPr/>
          <p:nvPr/>
        </p:nvSpPr>
        <p:spPr>
          <a:xfrm>
            <a:off x="6545685" y="1490008"/>
            <a:ext cx="51966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stars are not wanted now </a:t>
            </a: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put out every one; Pack up the moon </a:t>
            </a: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 dismantle the sun </a:t>
            </a: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Pour away the ocean and sweep up </a:t>
            </a: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wood; For nothing </a:t>
            </a: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can ever come to any good</a:t>
            </a:r>
          </a:p>
        </p:txBody>
      </p:sp>
    </p:spTree>
    <p:extLst>
      <p:ext uri="{BB962C8B-B14F-4D97-AF65-F5344CB8AC3E}">
        <p14:creationId xmlns:p14="http://schemas.microsoft.com/office/powerpoint/2010/main" val="461111661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294E26-20BD-4EE4-BA46-FB157033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4E6C84D-4828-4606-A9BA-08F7C8EC3338}"/>
              </a:ext>
            </a:extLst>
          </p:cNvPr>
          <p:cNvGrpSpPr/>
          <p:nvPr/>
        </p:nvGrpSpPr>
        <p:grpSpPr>
          <a:xfrm>
            <a:off x="608756" y="996260"/>
            <a:ext cx="6287332" cy="3255264"/>
            <a:chOff x="6703810" y="3429000"/>
            <a:chExt cx="5216226" cy="269748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FCBFB27-C9E5-4B98-AFDB-B5AF1CAC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180" b="18133"/>
            <a:stretch/>
          </p:blipFill>
          <p:spPr>
            <a:xfrm>
              <a:off x="6703810" y="3429000"/>
              <a:ext cx="5216226" cy="269748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A329D2F-20FE-43B1-8DB2-2CF427FE0852}"/>
                </a:ext>
              </a:extLst>
            </p:cNvPr>
            <p:cNvSpPr/>
            <p:nvPr/>
          </p:nvSpPr>
          <p:spPr>
            <a:xfrm>
              <a:off x="6715193" y="3429000"/>
              <a:ext cx="5193459" cy="2697480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6338AE-B213-488E-9824-189917EA948D}"/>
                </a:ext>
              </a:extLst>
            </p:cNvPr>
            <p:cNvSpPr/>
            <p:nvPr/>
          </p:nvSpPr>
          <p:spPr>
            <a:xfrm>
              <a:off x="8164364" y="3750978"/>
              <a:ext cx="2295115" cy="2053524"/>
            </a:xfrm>
            <a:prstGeom prst="rect">
              <a:avLst/>
            </a:prstGeom>
            <a:blipFill dpi="0" rotWithShape="1">
              <a:blip r:embed="rId4">
                <a:alphaModFix amt="77000"/>
                <a:extLst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6E91273-7046-4B38-95F7-DD813B3F2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7F70E4-4C3F-4DFC-9333-94A788CD3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28" y="2618384"/>
            <a:ext cx="2005588" cy="20055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2A647A1-3858-41ED-AFBE-18289E24F7F1}"/>
              </a:ext>
            </a:extLst>
          </p:cNvPr>
          <p:cNvSpPr/>
          <p:nvPr/>
        </p:nvSpPr>
        <p:spPr>
          <a:xfrm>
            <a:off x="7528454" y="4398589"/>
            <a:ext cx="39499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rgbClr val="2274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</a:t>
            </a:r>
          </a:p>
          <a:p>
            <a:pPr algn="r"/>
            <a:r>
              <a:rPr lang="en-US" altLang="zh-CN" sz="2400" dirty="0">
                <a:solidFill>
                  <a:srgbClr val="2274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this section</a:t>
            </a:r>
            <a:endParaRPr lang="zh-CN" altLang="en-US" sz="2400" dirty="0">
              <a:solidFill>
                <a:srgbClr val="2274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D8509C-BE58-4262-8BFD-DFB6987D519E}"/>
              </a:ext>
            </a:extLst>
          </p:cNvPr>
          <p:cNvSpPr txBox="1"/>
          <p:nvPr/>
        </p:nvSpPr>
        <p:spPr>
          <a:xfrm>
            <a:off x="772426" y="1071587"/>
            <a:ext cx="218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60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4B86B3-2395-4882-A5D5-2580846280A6}"/>
              </a:ext>
            </a:extLst>
          </p:cNvPr>
          <p:cNvSpPr/>
          <p:nvPr/>
        </p:nvSpPr>
        <p:spPr>
          <a:xfrm>
            <a:off x="772426" y="185641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简洁原宿风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4BBA1D-2E9B-4751-86A7-B6435319B4EB}"/>
              </a:ext>
            </a:extLst>
          </p:cNvPr>
          <p:cNvSpPr/>
          <p:nvPr/>
        </p:nvSpPr>
        <p:spPr>
          <a:xfrm>
            <a:off x="606187" y="4438113"/>
            <a:ext cx="43724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stars are not wanted now: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put out every one; Pack up the moon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and dismantle the sun;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Pour away the ocean and sweep up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wood; For nothing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now can ever come to any good.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7575158-8BF3-4CBA-B440-63F9E7D04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45" y="2618384"/>
            <a:ext cx="2005588" cy="2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73946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0026FA-82ED-4817-9818-BBE0B8870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78EBB1-4FEC-4823-A11B-106D3304E5F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24E2D1-7105-4C62-8EF0-91962594F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5" y="509423"/>
            <a:ext cx="4572009" cy="45720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76F96C6-7353-4B6B-8365-02C9A682B06F}"/>
              </a:ext>
            </a:extLst>
          </p:cNvPr>
          <p:cNvSpPr/>
          <p:nvPr/>
        </p:nvSpPr>
        <p:spPr>
          <a:xfrm>
            <a:off x="7150505" y="5175356"/>
            <a:ext cx="39869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Melancholy</a:t>
            </a:r>
            <a:endParaRPr lang="zh-CN" altLang="en-US" sz="4800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0B71AFA-B9E8-45E0-9FA6-C6D1E9173348}"/>
              </a:ext>
            </a:extLst>
          </p:cNvPr>
          <p:cNvGrpSpPr/>
          <p:nvPr/>
        </p:nvGrpSpPr>
        <p:grpSpPr>
          <a:xfrm>
            <a:off x="1074512" y="2795427"/>
            <a:ext cx="5021487" cy="3478659"/>
            <a:chOff x="5038005" y="1181550"/>
            <a:chExt cx="6488443" cy="44949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BA5F5CD-CD84-4CC2-9A90-B336AF965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005" y="1181550"/>
              <a:ext cx="6488443" cy="44949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7E7C872-2432-4562-BF6B-52C02BC7863E}"/>
                </a:ext>
              </a:extLst>
            </p:cNvPr>
            <p:cNvSpPr/>
            <p:nvPr/>
          </p:nvSpPr>
          <p:spPr>
            <a:xfrm>
              <a:off x="6346810" y="1657213"/>
              <a:ext cx="3226505" cy="3543574"/>
            </a:xfrm>
            <a:prstGeom prst="rect">
              <a:avLst/>
            </a:prstGeom>
            <a:blipFill dpi="0" rotWithShape="1">
              <a:blip r:embed="rId5">
                <a:alphaModFix amt="89000"/>
                <a:extLst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4D4A6FF-EE03-4ED9-A4AF-D400BA17364C}"/>
              </a:ext>
            </a:extLst>
          </p:cNvPr>
          <p:cNvSpPr txBox="1"/>
          <p:nvPr/>
        </p:nvSpPr>
        <p:spPr>
          <a:xfrm>
            <a:off x="3487412" y="1129753"/>
            <a:ext cx="218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60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9E6C59-E40A-41E1-B12F-BFB4A02DE793}"/>
              </a:ext>
            </a:extLst>
          </p:cNvPr>
          <p:cNvSpPr/>
          <p:nvPr/>
        </p:nvSpPr>
        <p:spPr>
          <a:xfrm>
            <a:off x="3487412" y="1863529"/>
            <a:ext cx="2089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 洁 原 宿 风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6C2723-D967-452B-A424-A19628C89227}"/>
              </a:ext>
            </a:extLst>
          </p:cNvPr>
          <p:cNvSpPr/>
          <p:nvPr/>
        </p:nvSpPr>
        <p:spPr>
          <a:xfrm>
            <a:off x="2087413" y="2273417"/>
            <a:ext cx="3489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 of this section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3AE045-EE80-493F-9F7C-7A6274B1F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69656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FDE357-7FB1-4835-A0DF-9C80D27C5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F7820DE-867C-4176-B63A-E7113740A047}"/>
              </a:ext>
            </a:extLst>
          </p:cNvPr>
          <p:cNvGrpSpPr/>
          <p:nvPr/>
        </p:nvGrpSpPr>
        <p:grpSpPr>
          <a:xfrm>
            <a:off x="579263" y="644236"/>
            <a:ext cx="6287332" cy="4632220"/>
            <a:chOff x="606187" y="0"/>
            <a:chExt cx="6287332" cy="46322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ECD815-AF61-4012-B6CB-A5983B91D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87" y="0"/>
              <a:ext cx="6287332" cy="463222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41EA6F8-763C-4F2E-804A-2AD08D19A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35562" y1="29811" x2="35562" y2="29811"/>
                          <a14:backgroundMark x1="34650" y1="25868" x2="34650" y2="25868"/>
                          <a14:backgroundMark x1="34650" y1="21924" x2="34650" y2="21924"/>
                          <a14:backgroundMark x1="38602" y1="22555" x2="38602" y2="22555"/>
                          <a14:backgroundMark x1="42553" y1="22555" x2="42553" y2="22555"/>
                          <a14:backgroundMark x1="46505" y1="22555" x2="46505" y2="22555"/>
                          <a14:backgroundMark x1="47416" y1="20662" x2="47416" y2="20662"/>
                          <a14:backgroundMark x1="49544" y1="20189" x2="49544" y2="20189"/>
                          <a14:backgroundMark x1="53343" y1="20189" x2="53343" y2="20189"/>
                          <a14:backgroundMark x1="55319" y1="21924" x2="55319" y2="21924"/>
                          <a14:backgroundMark x1="66109" y1="23028" x2="66109" y2="23028"/>
                          <a14:backgroundMark x1="66869" y1="28549" x2="66869" y2="28549"/>
                          <a14:backgroundMark x1="56383" y1="34385" x2="56383" y2="34385"/>
                          <a14:backgroundMark x1="45593" y1="34543" x2="45593" y2="34543"/>
                          <a14:backgroundMark x1="36930" y1="31546" x2="36930" y2="315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661" y="561394"/>
              <a:ext cx="3532384" cy="3403544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3DD3378-8D0D-4F39-BD1F-9E38E916C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B2A02D-BCAE-4EC8-BF79-3C60D1C66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95" y="2804834"/>
            <a:ext cx="4698982" cy="34035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C6764E-5F79-44E4-9BCC-4B8E49D96D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07" y="2810220"/>
            <a:ext cx="2476289" cy="32942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3697F46-684D-489C-8B68-FDEECF29AE2B}"/>
              </a:ext>
            </a:extLst>
          </p:cNvPr>
          <p:cNvSpPr txBox="1"/>
          <p:nvPr/>
        </p:nvSpPr>
        <p:spPr>
          <a:xfrm>
            <a:off x="8982819" y="877081"/>
            <a:ext cx="2582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 dirty="0">
                <a:solidFill>
                  <a:srgbClr val="FE5B4C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7200" dirty="0">
              <a:solidFill>
                <a:srgbClr val="FE5B4C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EB6863-08EC-455D-969E-8F39ABB267DB}"/>
              </a:ext>
            </a:extLst>
          </p:cNvPr>
          <p:cNvSpPr/>
          <p:nvPr/>
        </p:nvSpPr>
        <p:spPr>
          <a:xfrm>
            <a:off x="8828684" y="1742370"/>
            <a:ext cx="2723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200" dirty="0">
                <a:solidFill>
                  <a:srgbClr val="FE5B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 洁 原 宿 风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042EF0-E4D7-4289-9E0C-12106C5792D9}"/>
              </a:ext>
            </a:extLst>
          </p:cNvPr>
          <p:cNvSpPr/>
          <p:nvPr/>
        </p:nvSpPr>
        <p:spPr>
          <a:xfrm>
            <a:off x="7133337" y="2185767"/>
            <a:ext cx="4432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srgbClr val="FE5B4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 of this section</a:t>
            </a:r>
            <a:endParaRPr lang="zh-CN" altLang="en-US" dirty="0">
              <a:solidFill>
                <a:srgbClr val="FE5B4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12660C-E140-4CED-9042-9A5232F9DB2B}"/>
              </a:ext>
            </a:extLst>
          </p:cNvPr>
          <p:cNvSpPr/>
          <p:nvPr/>
        </p:nvSpPr>
        <p:spPr>
          <a:xfrm>
            <a:off x="521894" y="5276456"/>
            <a:ext cx="3671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Melancholy</a:t>
            </a:r>
            <a:endParaRPr lang="zh-CN" altLang="en-US" sz="4400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6A1C78-7188-4207-BABA-FD7CDB88E603}"/>
              </a:ext>
            </a:extLst>
          </p:cNvPr>
          <p:cNvSpPr/>
          <p:nvPr/>
        </p:nvSpPr>
        <p:spPr>
          <a:xfrm>
            <a:off x="521894" y="5898473"/>
            <a:ext cx="443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 of this section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2523952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280EED-9238-4FC1-892E-26994DBCD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EF0DCC7-29A2-49F8-81B8-D64AEF29D032}"/>
              </a:ext>
            </a:extLst>
          </p:cNvPr>
          <p:cNvGrpSpPr/>
          <p:nvPr/>
        </p:nvGrpSpPr>
        <p:grpSpPr>
          <a:xfrm>
            <a:off x="4961427" y="598795"/>
            <a:ext cx="6852382" cy="3755412"/>
            <a:chOff x="444530" y="432540"/>
            <a:chExt cx="6852382" cy="37554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E314BCB-89D7-40B7-B30C-41CFE2D7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30" y="432540"/>
              <a:ext cx="6852382" cy="375541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10F24C-AB10-4C5B-B52C-209DB62FF52E}"/>
                </a:ext>
              </a:extLst>
            </p:cNvPr>
            <p:cNvSpPr/>
            <p:nvPr/>
          </p:nvSpPr>
          <p:spPr>
            <a:xfrm>
              <a:off x="524485" y="667164"/>
              <a:ext cx="4650097" cy="3286163"/>
            </a:xfrm>
            <a:prstGeom prst="rect">
              <a:avLst/>
            </a:prstGeom>
            <a:blipFill dpi="0" rotWithShape="1">
              <a:blip r:embed="rId4">
                <a:extLst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FD0E463-3526-4136-96CD-95BEFB929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8096A7-F7CA-4150-89B5-CA45038B2C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 b="68698"/>
          <a:stretch/>
        </p:blipFill>
        <p:spPr>
          <a:xfrm>
            <a:off x="378192" y="4354207"/>
            <a:ext cx="4583236" cy="20636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F90D2DE-097B-472B-BDAE-A5549E3C4B57}"/>
              </a:ext>
            </a:extLst>
          </p:cNvPr>
          <p:cNvSpPr/>
          <p:nvPr/>
        </p:nvSpPr>
        <p:spPr>
          <a:xfrm>
            <a:off x="-275180" y="1678336"/>
            <a:ext cx="5196630" cy="2441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stars are not wanted now </a:t>
            </a:r>
          </a:p>
          <a:p>
            <a:pPr algn="r">
              <a:lnSpc>
                <a:spcPts val="31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put out every one; Pack up the moon </a:t>
            </a:r>
          </a:p>
          <a:p>
            <a:pPr algn="r">
              <a:lnSpc>
                <a:spcPts val="31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 dismantle the sun </a:t>
            </a:r>
          </a:p>
          <a:p>
            <a:pPr algn="r">
              <a:lnSpc>
                <a:spcPts val="31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Pour away the ocean and sweep up </a:t>
            </a:r>
          </a:p>
          <a:p>
            <a:pPr algn="r">
              <a:lnSpc>
                <a:spcPts val="31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wood; For nothing </a:t>
            </a:r>
          </a:p>
          <a:p>
            <a:pPr algn="r">
              <a:lnSpc>
                <a:spcPts val="31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can ever come to any good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610E91-ED64-4956-B961-2C2AEF86092D}"/>
              </a:ext>
            </a:extLst>
          </p:cNvPr>
          <p:cNvSpPr txBox="1"/>
          <p:nvPr/>
        </p:nvSpPr>
        <p:spPr>
          <a:xfrm>
            <a:off x="2776212" y="662673"/>
            <a:ext cx="218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60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3AF032-767F-4A2B-9DED-82AE4FB247B4}"/>
              </a:ext>
            </a:extLst>
          </p:cNvPr>
          <p:cNvSpPr/>
          <p:nvPr/>
        </p:nvSpPr>
        <p:spPr>
          <a:xfrm>
            <a:off x="6362175" y="4678150"/>
            <a:ext cx="39869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Melancholy</a:t>
            </a:r>
            <a:endParaRPr lang="zh-CN" altLang="en-US" sz="4800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AA7DD9-78C7-4E27-A702-5391CFBA3150}"/>
              </a:ext>
            </a:extLst>
          </p:cNvPr>
          <p:cNvSpPr/>
          <p:nvPr/>
        </p:nvSpPr>
        <p:spPr>
          <a:xfrm>
            <a:off x="6362175" y="550914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input the replacement text and s</a:t>
            </a:r>
          </a:p>
          <a:p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uggest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replacing it with this speech.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456687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87D1056-2231-43AF-94A9-F517226E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D7EF21-BB99-4778-8B50-68DA6674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1959CA8-D3FF-4C18-BCFC-8228D18ACCC6}"/>
              </a:ext>
            </a:extLst>
          </p:cNvPr>
          <p:cNvSpPr/>
          <p:nvPr/>
        </p:nvSpPr>
        <p:spPr>
          <a:xfrm>
            <a:off x="896772" y="791397"/>
            <a:ext cx="10398455" cy="5275205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3CC739-5306-40D8-BB5B-5567BCC5ABF6}"/>
              </a:ext>
            </a:extLst>
          </p:cNvPr>
          <p:cNvGrpSpPr/>
          <p:nvPr/>
        </p:nvGrpSpPr>
        <p:grpSpPr>
          <a:xfrm>
            <a:off x="7125842" y="1193039"/>
            <a:ext cx="2829486" cy="4120405"/>
            <a:chOff x="5673351" y="621839"/>
            <a:chExt cx="3868271" cy="580240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7E1885D-7CE1-42FD-B2F4-41D68CA6F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351" y="621839"/>
              <a:ext cx="3868271" cy="580240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D504F59-E095-46F6-87D2-D8266017793F}"/>
                </a:ext>
              </a:extLst>
            </p:cNvPr>
            <p:cNvSpPr/>
            <p:nvPr/>
          </p:nvSpPr>
          <p:spPr>
            <a:xfrm>
              <a:off x="5908431" y="1155239"/>
              <a:ext cx="3470479" cy="4899810"/>
            </a:xfrm>
            <a:prstGeom prst="rect">
              <a:avLst/>
            </a:prstGeom>
            <a:blipFill dpi="0" rotWithShape="1">
              <a:blip r:embed="rId5">
                <a:alphaModFix amt="54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395E2B8-7E38-49E2-B394-97DA51029236}"/>
              </a:ext>
            </a:extLst>
          </p:cNvPr>
          <p:cNvSpPr txBox="1"/>
          <p:nvPr/>
        </p:nvSpPr>
        <p:spPr>
          <a:xfrm>
            <a:off x="8391139" y="4110820"/>
            <a:ext cx="2582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72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5EB123-EAB5-4D1D-82F4-14E077846D07}"/>
              </a:ext>
            </a:extLst>
          </p:cNvPr>
          <p:cNvSpPr/>
          <p:nvPr/>
        </p:nvSpPr>
        <p:spPr>
          <a:xfrm>
            <a:off x="8237004" y="4976109"/>
            <a:ext cx="2723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 洁 原 宿 风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AEF695-010A-48AD-859C-18BB71F6F03A}"/>
              </a:ext>
            </a:extLst>
          </p:cNvPr>
          <p:cNvSpPr/>
          <p:nvPr/>
        </p:nvSpPr>
        <p:spPr>
          <a:xfrm>
            <a:off x="6541657" y="5419506"/>
            <a:ext cx="4432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 of this section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946F891-D436-4702-A6B8-E95250118E74}"/>
              </a:ext>
            </a:extLst>
          </p:cNvPr>
          <p:cNvSpPr/>
          <p:nvPr/>
        </p:nvSpPr>
        <p:spPr>
          <a:xfrm>
            <a:off x="1272491" y="2689825"/>
            <a:ext cx="5196630" cy="251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stars are not wanted now </a:t>
            </a:r>
          </a:p>
          <a:p>
            <a:pPr>
              <a:lnSpc>
                <a:spcPts val="32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put out every one; Pack up the moon </a:t>
            </a:r>
          </a:p>
          <a:p>
            <a:pPr>
              <a:lnSpc>
                <a:spcPts val="32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 dismantle the sun </a:t>
            </a:r>
          </a:p>
          <a:p>
            <a:pPr>
              <a:lnSpc>
                <a:spcPts val="32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Pour away the ocean and sweep up </a:t>
            </a:r>
          </a:p>
          <a:p>
            <a:pPr>
              <a:lnSpc>
                <a:spcPts val="32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wood; For nothing </a:t>
            </a:r>
          </a:p>
          <a:p>
            <a:pPr>
              <a:lnSpc>
                <a:spcPts val="32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 can ever come to any good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5B4840-D105-4D18-AD19-673B9B590E48}"/>
              </a:ext>
            </a:extLst>
          </p:cNvPr>
          <p:cNvSpPr/>
          <p:nvPr/>
        </p:nvSpPr>
        <p:spPr>
          <a:xfrm>
            <a:off x="1272491" y="1855893"/>
            <a:ext cx="124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 结</a:t>
            </a:r>
          </a:p>
        </p:txBody>
      </p:sp>
    </p:spTree>
    <p:extLst>
      <p:ext uri="{BB962C8B-B14F-4D97-AF65-F5344CB8AC3E}">
        <p14:creationId xmlns:p14="http://schemas.microsoft.com/office/powerpoint/2010/main" val="3753917143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44A00422-B7DF-48CE-88A0-8D91F907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34C3DC03-1295-41C8-A0F5-69242BAFD113}"/>
              </a:ext>
            </a:extLst>
          </p:cNvPr>
          <p:cNvGrpSpPr/>
          <p:nvPr/>
        </p:nvGrpSpPr>
        <p:grpSpPr>
          <a:xfrm>
            <a:off x="5767136" y="527796"/>
            <a:ext cx="3868271" cy="5802407"/>
            <a:chOff x="5673351" y="621839"/>
            <a:chExt cx="3868271" cy="5802407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AA5E325-A93E-409D-BE2B-2886DD20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351" y="621839"/>
              <a:ext cx="3868271" cy="5802407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5DCF95F-9BE0-4636-8ADA-EB0F785E16B1}"/>
                </a:ext>
              </a:extLst>
            </p:cNvPr>
            <p:cNvSpPr/>
            <p:nvPr/>
          </p:nvSpPr>
          <p:spPr>
            <a:xfrm>
              <a:off x="5908431" y="1155239"/>
              <a:ext cx="3470479" cy="4899810"/>
            </a:xfrm>
            <a:prstGeom prst="rect">
              <a:avLst/>
            </a:prstGeom>
            <a:blipFill dpi="0" rotWithShape="1">
              <a:blip r:embed="rId4">
                <a:alphaModFix amt="54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E05244D8-38A6-4B22-872F-6879D5AFC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877A0BF-CC1E-45B9-B8B5-B3121B6D8CB6}"/>
              </a:ext>
            </a:extLst>
          </p:cNvPr>
          <p:cNvSpPr txBox="1"/>
          <p:nvPr/>
        </p:nvSpPr>
        <p:spPr>
          <a:xfrm>
            <a:off x="9671309" y="5134105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塑像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AE9DEC5-B3F2-40EC-ABE2-B7020EECBE02}"/>
              </a:ext>
            </a:extLst>
          </p:cNvPr>
          <p:cNvSpPr/>
          <p:nvPr/>
        </p:nvSpPr>
        <p:spPr>
          <a:xfrm>
            <a:off x="9870487" y="5919974"/>
            <a:ext cx="1334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杨任东竹石体-Regular" panose="02000000000000000000" pitchFamily="2" charset="-122"/>
                <a:ea typeface="杨任东竹石体-Regular" panose="02000000000000000000" pitchFamily="2" charset="-122"/>
              </a:rPr>
              <a:t>S t a t u e </a:t>
            </a:r>
            <a:endParaRPr lang="zh-CN" altLang="en-US" sz="2400" dirty="0">
              <a:solidFill>
                <a:schemeClr val="bg1"/>
              </a:solidFill>
              <a:latin typeface="杨任东竹石体-Regular" panose="02000000000000000000" pitchFamily="2" charset="-122"/>
              <a:ea typeface="杨任东竹石体-Regular" panose="02000000000000000000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25B8091-8759-4408-94B4-AD69C3520C88}"/>
              </a:ext>
            </a:extLst>
          </p:cNvPr>
          <p:cNvSpPr txBox="1"/>
          <p:nvPr/>
        </p:nvSpPr>
        <p:spPr>
          <a:xfrm>
            <a:off x="876469" y="149492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杨任东竹石体-Regular" panose="02000000000000000000" pitchFamily="2" charset="-122"/>
                <a:ea typeface="杨任东竹石体-Regular" panose="02000000000000000000" pitchFamily="2" charset="-122"/>
              </a:rPr>
              <a:t>关于我们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139745-10F1-44E2-BF99-667163F30742}"/>
              </a:ext>
            </a:extLst>
          </p:cNvPr>
          <p:cNvSpPr/>
          <p:nvPr/>
        </p:nvSpPr>
        <p:spPr>
          <a:xfrm>
            <a:off x="933918" y="1987205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杨任东竹石体-Regular" panose="02000000000000000000" pitchFamily="2" charset="-122"/>
                <a:ea typeface="杨任东竹石体-Regular" panose="02000000000000000000" pitchFamily="2" charset="-122"/>
              </a:rPr>
              <a:t>About us</a:t>
            </a:r>
            <a:endParaRPr lang="zh-CN" altLang="en-US" sz="3600" dirty="0">
              <a:solidFill>
                <a:schemeClr val="bg1"/>
              </a:solidFill>
              <a:latin typeface="杨任东竹石体-Regular" panose="02000000000000000000" pitchFamily="2" charset="-122"/>
              <a:ea typeface="杨任东竹石体-Regular" panose="02000000000000000000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C3AA74F-B193-4ECB-BA5E-194569C75C19}"/>
              </a:ext>
            </a:extLst>
          </p:cNvPr>
          <p:cNvSpPr/>
          <p:nvPr/>
        </p:nvSpPr>
        <p:spPr>
          <a:xfrm>
            <a:off x="876469" y="3428999"/>
            <a:ext cx="43646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The stars are not wanted now: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put out every one; Pack up the moon and dismantle the sun; Pour away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the ocean and sweep up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the wood; For nothing now can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ever come to any good.</a:t>
            </a:r>
          </a:p>
        </p:txBody>
      </p:sp>
    </p:spTree>
    <p:extLst>
      <p:ext uri="{BB962C8B-B14F-4D97-AF65-F5344CB8AC3E}">
        <p14:creationId xmlns:p14="http://schemas.microsoft.com/office/powerpoint/2010/main" val="4047378848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8ECA25-8652-4280-91C1-D74E6D310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737E50-DA60-456B-952B-2384838AF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2ACE62-3B73-4518-B07D-EE9698E2B6C4}"/>
              </a:ext>
            </a:extLst>
          </p:cNvPr>
          <p:cNvSpPr/>
          <p:nvPr/>
        </p:nvSpPr>
        <p:spPr>
          <a:xfrm>
            <a:off x="1243012" y="1072752"/>
            <a:ext cx="9705975" cy="471249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D72B1C-0F5C-4DE2-84E0-47E45F139497}"/>
              </a:ext>
            </a:extLst>
          </p:cNvPr>
          <p:cNvSpPr/>
          <p:nvPr/>
        </p:nvSpPr>
        <p:spPr>
          <a:xfrm>
            <a:off x="2358980" y="3044279"/>
            <a:ext cx="28328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82CCE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</a:t>
            </a:r>
            <a:endParaRPr lang="zh-CN" altLang="en-US" sz="4400" b="1" dirty="0">
              <a:solidFill>
                <a:srgbClr val="82CCE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E8A451-3A16-40EF-9728-0923F26C7DCF}"/>
              </a:ext>
            </a:extLst>
          </p:cNvPr>
          <p:cNvSpPr/>
          <p:nvPr/>
        </p:nvSpPr>
        <p:spPr>
          <a:xfrm>
            <a:off x="7660719" y="2459503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solidFill>
                  <a:srgbClr val="2274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</a:t>
            </a:r>
            <a:endParaRPr lang="en-US" altLang="zh-CN" sz="6000" dirty="0">
              <a:solidFill>
                <a:srgbClr val="2274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6000" dirty="0">
                <a:solidFill>
                  <a:srgbClr val="2274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欣赏</a:t>
            </a:r>
          </a:p>
        </p:txBody>
      </p:sp>
    </p:spTree>
    <p:extLst>
      <p:ext uri="{BB962C8B-B14F-4D97-AF65-F5344CB8AC3E}">
        <p14:creationId xmlns:p14="http://schemas.microsoft.com/office/powerpoint/2010/main" val="3277216397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F2D8AC-B7FF-4F12-8609-145F838A9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B3F927-AFCC-4471-A9F8-A98E9A2A479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3" y="968604"/>
            <a:ext cx="3759255" cy="37592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E63C9BD-17E0-4FC9-B919-D0D85F65E492}"/>
              </a:ext>
            </a:extLst>
          </p:cNvPr>
          <p:cNvSpPr txBox="1"/>
          <p:nvPr/>
        </p:nvSpPr>
        <p:spPr>
          <a:xfrm>
            <a:off x="9784924" y="665585"/>
            <a:ext cx="1538883" cy="32498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800" dirty="0">
                <a:solidFill>
                  <a:srgbClr val="22749E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8800" dirty="0">
              <a:solidFill>
                <a:srgbClr val="22749E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4032C3-A976-4EDC-9BD2-FA9317E8233C}"/>
              </a:ext>
            </a:extLst>
          </p:cNvPr>
          <p:cNvSpPr/>
          <p:nvPr/>
        </p:nvSpPr>
        <p:spPr>
          <a:xfrm>
            <a:off x="762493" y="509438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书体坊雪纯体3500" panose="02010601030101010101" pitchFamily="2" charset="-122"/>
                <a:ea typeface="书体坊雪纯体3500" panose="02010601030101010101" pitchFamily="2" charset="-122"/>
              </a:rPr>
              <a:t>Click here to input the replacement 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书体坊雪纯体3500" panose="02010601030101010101" pitchFamily="2" charset="-122"/>
                <a:ea typeface="书体坊雪纯体3500" panose="02010601030101010101" pitchFamily="2" charset="-122"/>
              </a:rPr>
              <a:t>text and suggest replacing it with this speech.</a:t>
            </a:r>
            <a:endParaRPr lang="zh-CN" altLang="en-US" sz="1600" dirty="0">
              <a:solidFill>
                <a:schemeClr val="bg1"/>
              </a:solidFill>
              <a:latin typeface="书体坊雪纯体3500" panose="02010601030101010101" pitchFamily="2" charset="-122"/>
              <a:ea typeface="书体坊雪纯体3500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53EA71-FA34-4CA9-A7D3-AFDB3DAFA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AAA1F4-75D3-41DC-961F-030C7D61E105}"/>
              </a:ext>
            </a:extLst>
          </p:cNvPr>
          <p:cNvSpPr/>
          <p:nvPr/>
        </p:nvSpPr>
        <p:spPr>
          <a:xfrm>
            <a:off x="9282742" y="3915413"/>
            <a:ext cx="2543245" cy="2543245"/>
          </a:xfrm>
          <a:prstGeom prst="rect">
            <a:avLst/>
          </a:prstGeom>
          <a:blipFill>
            <a:blip r:embed="rId5">
              <a:alphaModFix amt="54000"/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E81D9A-A6FF-4A61-B0BC-C44D03D37765}"/>
              </a:ext>
            </a:extLst>
          </p:cNvPr>
          <p:cNvSpPr txBox="1"/>
          <p:nvPr/>
        </p:nvSpPr>
        <p:spPr>
          <a:xfrm>
            <a:off x="4456553" y="799112"/>
            <a:ext cx="2769989" cy="40982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you emerge from the things, filled with my soul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你像我的灵魂</a:t>
            </a:r>
            <a:endParaRPr lang="en-US" altLang="zh-CN" sz="3600" dirty="0">
              <a:solidFill>
                <a:schemeClr val="bg1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You are like my soul, a butterfly of dreams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一只梦的蝴蝶</a:t>
            </a:r>
          </a:p>
          <a:p>
            <a:pPr algn="ctr"/>
            <a:endParaRPr lang="zh-CN" alt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7F5EAD-B735-4176-BC7C-18C6FF217E92}"/>
              </a:ext>
            </a:extLst>
          </p:cNvPr>
          <p:cNvSpPr/>
          <p:nvPr/>
        </p:nvSpPr>
        <p:spPr>
          <a:xfrm>
            <a:off x="7507910" y="0"/>
            <a:ext cx="1599055" cy="6858000"/>
          </a:xfrm>
          <a:prstGeom prst="rect">
            <a:avLst/>
          </a:prstGeom>
          <a:blipFill dpi="0" rotWithShape="1">
            <a:blip r:embed="rId6">
              <a:alphaModFix amt="86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49286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0" grpId="0" animBg="1"/>
      <p:bldP spid="12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4A9508-0FDA-4AB9-9392-FEFD733D5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A94F146-D4D6-43E8-A742-7024943D00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182879"/>
            <a:ext cx="4471855" cy="649224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2BBF1C2-770F-44FA-8EED-B418D8C8CFC7}"/>
              </a:ext>
            </a:extLst>
          </p:cNvPr>
          <p:cNvSpPr/>
          <p:nvPr/>
        </p:nvSpPr>
        <p:spPr>
          <a:xfrm>
            <a:off x="6096000" y="182879"/>
            <a:ext cx="2235927" cy="649224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0F3908-EADE-4416-B006-F4C98B581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0540666-52B9-46AF-AEE0-07961A73CABA}"/>
              </a:ext>
            </a:extLst>
          </p:cNvPr>
          <p:cNvSpPr txBox="1"/>
          <p:nvPr/>
        </p:nvSpPr>
        <p:spPr>
          <a:xfrm>
            <a:off x="9032476" y="784230"/>
            <a:ext cx="2677656" cy="43386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500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One word then, one smile, is enough</a:t>
            </a:r>
          </a:p>
          <a:p>
            <a:r>
              <a:rPr lang="zh-CN" altLang="en-US" sz="2800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彼时，一个字，</a:t>
            </a:r>
            <a:endParaRPr lang="en-US" altLang="zh-CN" sz="2800" dirty="0">
              <a:solidFill>
                <a:srgbClr val="FFB59E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r>
              <a:rPr lang="zh-CN" altLang="en-US" sz="2800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一个微笑，已经足够</a:t>
            </a:r>
            <a:endParaRPr lang="en-US" altLang="zh-CN" sz="2800" dirty="0">
              <a:solidFill>
                <a:srgbClr val="FFB59E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r>
              <a:rPr lang="en-US" altLang="zh-CN" sz="2500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And I'm happy, happy that it's not true</a:t>
            </a:r>
          </a:p>
          <a:p>
            <a:r>
              <a:rPr lang="zh-CN" altLang="en-US" sz="2800" dirty="0">
                <a:solidFill>
                  <a:srgbClr val="FFB59E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而我会觉得幸福</a:t>
            </a:r>
            <a:endParaRPr lang="en-US" altLang="zh-CN" sz="2800" dirty="0">
              <a:solidFill>
                <a:srgbClr val="FFB59E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endParaRPr lang="zh-CN" altLang="en-US" sz="2800" dirty="0">
              <a:solidFill>
                <a:srgbClr val="FFB59E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4EA5CB-0CFE-4DFC-BD97-1D1A14F8C93B}"/>
              </a:ext>
            </a:extLst>
          </p:cNvPr>
          <p:cNvSpPr txBox="1"/>
          <p:nvPr/>
        </p:nvSpPr>
        <p:spPr>
          <a:xfrm>
            <a:off x="6625241" y="5138287"/>
            <a:ext cx="5014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roid Sans" panose="020B0606030804020204" pitchFamily="34" charset="0"/>
              </a:rPr>
              <a:t>B e a u t I f u l</a:t>
            </a:r>
            <a:endParaRPr lang="zh-CN" altLang="en-US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roid Sans" panose="020B0606030804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A6498B8-845A-4022-99CF-CE8AF53F5656}"/>
              </a:ext>
            </a:extLst>
          </p:cNvPr>
          <p:cNvSpPr txBox="1"/>
          <p:nvPr/>
        </p:nvSpPr>
        <p:spPr>
          <a:xfrm>
            <a:off x="827010" y="1688933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杨任东竹石体-Regular" panose="02000000000000000000" pitchFamily="2" charset="-122"/>
                <a:ea typeface="杨任东竹石体-Regular" panose="02000000000000000000" pitchFamily="2" charset="-122"/>
              </a:rPr>
              <a:t>壹   塑 像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0E76E3F-5E92-462D-B364-06C58D701248}"/>
              </a:ext>
            </a:extLst>
          </p:cNvPr>
          <p:cNvSpPr txBox="1"/>
          <p:nvPr/>
        </p:nvSpPr>
        <p:spPr>
          <a:xfrm>
            <a:off x="827009" y="2397383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杨任东竹石体-Regular" panose="02000000000000000000" pitchFamily="2" charset="-122"/>
                <a:ea typeface="杨任东竹石体-Regular" panose="02000000000000000000" pitchFamily="2" charset="-122"/>
              </a:rPr>
              <a:t>贰   艺 术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0F4DB46-B58C-4943-97CF-D9CF813B986E}"/>
              </a:ext>
            </a:extLst>
          </p:cNvPr>
          <p:cNvSpPr txBox="1"/>
          <p:nvPr/>
        </p:nvSpPr>
        <p:spPr>
          <a:xfrm>
            <a:off x="827008" y="3105833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杨任东竹石体-Regular" panose="02000000000000000000" pitchFamily="2" charset="-122"/>
                <a:ea typeface="杨任东竹石体-Regular" panose="02000000000000000000" pitchFamily="2" charset="-122"/>
              </a:rPr>
              <a:t>叁   金 属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42C9150-1C52-4A21-ADF4-98B428E8CAB5}"/>
              </a:ext>
            </a:extLst>
          </p:cNvPr>
          <p:cNvSpPr txBox="1"/>
          <p:nvPr/>
        </p:nvSpPr>
        <p:spPr>
          <a:xfrm>
            <a:off x="827008" y="3814283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杨任东竹石体-Regular" panose="02000000000000000000" pitchFamily="2" charset="-122"/>
                <a:ea typeface="杨任东竹石体-Regular" panose="02000000000000000000" pitchFamily="2" charset="-122"/>
              </a:rPr>
              <a:t>肆   质 感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F5660A-2634-4409-AE4D-F2868A277C93}"/>
              </a:ext>
            </a:extLst>
          </p:cNvPr>
          <p:cNvSpPr txBox="1"/>
          <p:nvPr/>
        </p:nvSpPr>
        <p:spPr>
          <a:xfrm>
            <a:off x="827008" y="4522733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杨任东竹石体-Regular" panose="02000000000000000000" pitchFamily="2" charset="-122"/>
                <a:ea typeface="杨任东竹石体-Regular" panose="02000000000000000000" pitchFamily="2" charset="-122"/>
              </a:rPr>
              <a:t>伍   塑 像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29B0D2-AE4D-4EC4-8092-2BAFF9FFE8EC}"/>
              </a:ext>
            </a:extLst>
          </p:cNvPr>
          <p:cNvSpPr/>
          <p:nvPr/>
        </p:nvSpPr>
        <p:spPr>
          <a:xfrm flipV="1">
            <a:off x="10299577" y="-934269"/>
            <a:ext cx="1943895" cy="3234902"/>
          </a:xfrm>
          <a:prstGeom prst="rect">
            <a:avLst/>
          </a:prstGeom>
          <a:blipFill dpi="0" rotWithShape="1">
            <a:blip r:embed="rId5">
              <a:alphaModFix amt="7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38453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878969-DDDC-4479-A244-8411ADA05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B55A72-32CB-4591-9B6E-5537CA476AD7}"/>
              </a:ext>
            </a:extLst>
          </p:cNvPr>
          <p:cNvGrpSpPr/>
          <p:nvPr/>
        </p:nvGrpSpPr>
        <p:grpSpPr>
          <a:xfrm>
            <a:off x="606187" y="561394"/>
            <a:ext cx="6287332" cy="3513375"/>
            <a:chOff x="5772306" y="5540584"/>
            <a:chExt cx="6287332" cy="351337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B958B8B-06E6-4FA2-9FF0-92FB448AE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306" y="5812588"/>
              <a:ext cx="6287332" cy="324137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2D21D57-9405-4D01-9873-309FB23D8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35562" y1="29811" x2="35562" y2="29811"/>
                          <a14:backgroundMark x1="34650" y1="25868" x2="34650" y2="25868"/>
                          <a14:backgroundMark x1="34650" y1="21924" x2="34650" y2="21924"/>
                          <a14:backgroundMark x1="38602" y1="22555" x2="38602" y2="22555"/>
                          <a14:backgroundMark x1="42553" y1="22555" x2="42553" y2="22555"/>
                          <a14:backgroundMark x1="46505" y1="22555" x2="46505" y2="22555"/>
                          <a14:backgroundMark x1="47416" y1="20662" x2="47416" y2="20662"/>
                          <a14:backgroundMark x1="49544" y1="20189" x2="49544" y2="20189"/>
                          <a14:backgroundMark x1="53343" y1="20189" x2="53343" y2="20189"/>
                          <a14:backgroundMark x1="55319" y1="21924" x2="55319" y2="21924"/>
                          <a14:backgroundMark x1="66109" y1="23028" x2="66109" y2="23028"/>
                          <a14:backgroundMark x1="66869" y1="28549" x2="66869" y2="28549"/>
                          <a14:backgroundMark x1="56383" y1="34385" x2="56383" y2="34385"/>
                          <a14:backgroundMark x1="45593" y1="34543" x2="45593" y2="34543"/>
                          <a14:backgroundMark x1="36930" y1="31546" x2="36930" y2="315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780" y="5540584"/>
              <a:ext cx="3532384" cy="3403544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3A33FD51-D244-4B8A-BD41-C980B50ECBA8}"/>
              </a:ext>
            </a:extLst>
          </p:cNvPr>
          <p:cNvSpPr/>
          <p:nvPr/>
        </p:nvSpPr>
        <p:spPr>
          <a:xfrm>
            <a:off x="7528454" y="4398589"/>
            <a:ext cx="39499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rgbClr val="FE5B4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</a:t>
            </a:r>
          </a:p>
          <a:p>
            <a:pPr algn="r"/>
            <a:r>
              <a:rPr lang="en-US" altLang="zh-CN" sz="2400" dirty="0">
                <a:solidFill>
                  <a:srgbClr val="FE5B4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 this section</a:t>
            </a:r>
            <a:endParaRPr lang="zh-CN" altLang="en-US" sz="2400" dirty="0">
              <a:solidFill>
                <a:srgbClr val="FE5B4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9EC4FA-C209-41EC-AFF3-0FDFECF71C6E}"/>
              </a:ext>
            </a:extLst>
          </p:cNvPr>
          <p:cNvSpPr txBox="1"/>
          <p:nvPr/>
        </p:nvSpPr>
        <p:spPr>
          <a:xfrm>
            <a:off x="772426" y="1071587"/>
            <a:ext cx="218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60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75CF5E-09CD-4DB3-A400-1A56FD3DC816}"/>
              </a:ext>
            </a:extLst>
          </p:cNvPr>
          <p:cNvSpPr/>
          <p:nvPr/>
        </p:nvSpPr>
        <p:spPr>
          <a:xfrm>
            <a:off x="772426" y="185641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简洁原宿风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40FF93-10F0-4346-AEE8-9589EC5F00CD}"/>
              </a:ext>
            </a:extLst>
          </p:cNvPr>
          <p:cNvSpPr/>
          <p:nvPr/>
        </p:nvSpPr>
        <p:spPr>
          <a:xfrm>
            <a:off x="606187" y="4438113"/>
            <a:ext cx="43724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stars are not wanted now: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put out every one; Pack up the moon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and dismantle the sun;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Pour away the ocean and sweep up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wood; For nothing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now can ever come to any good.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3259EE-A144-4222-8713-513DF81AA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BF1CDBB-FD54-4B56-92DF-CE63A467F9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3" t="73745" r="6376" b="9430"/>
          <a:stretch/>
        </p:blipFill>
        <p:spPr>
          <a:xfrm>
            <a:off x="9163022" y="2924566"/>
            <a:ext cx="878594" cy="115388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1CAC4D9-F9B8-4E5D-84CD-00CFB6FA72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5" t="58534" r="56679" b="24641"/>
          <a:stretch/>
        </p:blipFill>
        <p:spPr>
          <a:xfrm>
            <a:off x="10068366" y="2920883"/>
            <a:ext cx="728054" cy="115388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971ECB-E1E0-4E3F-AB8B-D30F99320E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4" t="43377" r="49064" b="39798"/>
          <a:stretch/>
        </p:blipFill>
        <p:spPr>
          <a:xfrm>
            <a:off x="10950860" y="2920883"/>
            <a:ext cx="527521" cy="11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65667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258F81-FDD0-42E4-B3EC-4806CEC12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EF8F01-1799-45BA-882C-60BCBE7050A9}"/>
              </a:ext>
            </a:extLst>
          </p:cNvPr>
          <p:cNvGrpSpPr/>
          <p:nvPr/>
        </p:nvGrpSpPr>
        <p:grpSpPr>
          <a:xfrm>
            <a:off x="5038005" y="1181550"/>
            <a:ext cx="6488443" cy="4494900"/>
            <a:chOff x="5038005" y="1181550"/>
            <a:chExt cx="6488443" cy="44949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4E373DB-C806-4FA1-921D-FE71825DE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005" y="1181550"/>
              <a:ext cx="6488443" cy="449490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837FCF1-F1A4-4EFF-8152-3CB78E3B7711}"/>
                </a:ext>
              </a:extLst>
            </p:cNvPr>
            <p:cNvSpPr/>
            <p:nvPr/>
          </p:nvSpPr>
          <p:spPr>
            <a:xfrm>
              <a:off x="6346810" y="1657213"/>
              <a:ext cx="3226505" cy="3543574"/>
            </a:xfrm>
            <a:prstGeom prst="rect">
              <a:avLst/>
            </a:prstGeom>
            <a:blipFill dpi="0" rotWithShape="1">
              <a:blip r:embed="rId4">
                <a:alphaModFix amt="89000"/>
                <a:extLst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39AC376-2DCB-4258-923C-85CC602FE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79DE31-33F4-46CB-B68C-56FD14A74552}"/>
              </a:ext>
            </a:extLst>
          </p:cNvPr>
          <p:cNvGrpSpPr/>
          <p:nvPr/>
        </p:nvGrpSpPr>
        <p:grpSpPr>
          <a:xfrm>
            <a:off x="665552" y="1815899"/>
            <a:ext cx="4372453" cy="3226201"/>
            <a:chOff x="665552" y="1667810"/>
            <a:chExt cx="4372453" cy="322620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558F10C-4DBA-4BB9-B8EC-B6CCCBE2512E}"/>
                </a:ext>
              </a:extLst>
            </p:cNvPr>
            <p:cNvSpPr/>
            <p:nvPr/>
          </p:nvSpPr>
          <p:spPr>
            <a:xfrm>
              <a:off x="665552" y="3139685"/>
              <a:ext cx="4372453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The stars are not wanted now: 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put out every one; Pack up the moon 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and dismantle the sun; 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Pour away the ocean and sweep up 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the wood; For nothing 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now can ever come to any good.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FD1A9D6-682E-4572-947E-AF19E51C6D4A}"/>
                </a:ext>
              </a:extLst>
            </p:cNvPr>
            <p:cNvSpPr txBox="1"/>
            <p:nvPr/>
          </p:nvSpPr>
          <p:spPr>
            <a:xfrm>
              <a:off x="665552" y="1667810"/>
              <a:ext cx="21852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  <a:latin typeface="Bahiana" panose="00000500000000000000" pitchFamily="2" charset="0"/>
                  <a:ea typeface="Droid Sans" panose="020B0606030804020204" pitchFamily="34" charset="0"/>
                  <a:cs typeface="Droid Sans" panose="020B0606030804020204" pitchFamily="34" charset="0"/>
                </a:rPr>
                <a:t>Beautiful</a:t>
              </a:r>
              <a:endParaRPr lang="zh-CN" altLang="en-US" sz="6000" dirty="0">
                <a:solidFill>
                  <a:schemeClr val="bg1"/>
                </a:solidFill>
                <a:latin typeface="Bahiana" panose="00000500000000000000" pitchFamily="2" charset="0"/>
                <a:ea typeface="思源黑体旧字形 ExtraLight" panose="020B0200000000000000" pitchFamily="34" charset="-128"/>
                <a:cs typeface="Droid Sans" panose="020B0606030804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2AC2877-6CE9-4C77-B84B-832725A8427E}"/>
                </a:ext>
              </a:extLst>
            </p:cNvPr>
            <p:cNvSpPr/>
            <p:nvPr/>
          </p:nvSpPr>
          <p:spPr>
            <a:xfrm>
              <a:off x="665552" y="2452640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简洁原宿风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958288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AF66F6-76C7-4048-9833-C2EFBAE9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7B0ED48C-D802-4491-B0D0-B3DECF3F98B5}"/>
              </a:ext>
            </a:extLst>
          </p:cNvPr>
          <p:cNvGrpSpPr/>
          <p:nvPr/>
        </p:nvGrpSpPr>
        <p:grpSpPr>
          <a:xfrm>
            <a:off x="444530" y="432540"/>
            <a:ext cx="6852382" cy="3755412"/>
            <a:chOff x="444530" y="432540"/>
            <a:chExt cx="6852382" cy="375541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4E272D-F026-4D37-867A-D787911E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30" y="432540"/>
              <a:ext cx="6852382" cy="375541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605C587-F68B-4F53-8A59-FA187658DCDC}"/>
                </a:ext>
              </a:extLst>
            </p:cNvPr>
            <p:cNvSpPr/>
            <p:nvPr/>
          </p:nvSpPr>
          <p:spPr>
            <a:xfrm>
              <a:off x="524485" y="667164"/>
              <a:ext cx="4650097" cy="3286163"/>
            </a:xfrm>
            <a:prstGeom prst="rect">
              <a:avLst/>
            </a:prstGeom>
            <a:blipFill dpi="0" rotWithShape="1">
              <a:blip r:embed="rId4">
                <a:extLst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46701A9-0C8D-486F-A9F9-2DBA06C60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1E08172-48E0-4904-8320-A0BF60F2D11F}"/>
              </a:ext>
            </a:extLst>
          </p:cNvPr>
          <p:cNvSpPr/>
          <p:nvPr/>
        </p:nvSpPr>
        <p:spPr>
          <a:xfrm>
            <a:off x="639461" y="4620492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Let me come to be still in your silence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让我在你的沉默中安静无声</a:t>
            </a:r>
            <a:endParaRPr lang="en-US" altLang="zh-CN" sz="2800" dirty="0">
              <a:solidFill>
                <a:schemeClr val="bg1"/>
              </a:solidFill>
              <a:latin typeface="书体坊禚效锋行草体" panose="02010601030101010101" pitchFamily="2" charset="-122"/>
              <a:ea typeface="书体坊禚效锋行草体" panose="0201060103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And let me talk to you with your silence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并且让我借你的沉默与你说话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DB5DF9-AA45-4B68-84EC-A588D2C5B6B1}"/>
              </a:ext>
            </a:extLst>
          </p:cNvPr>
          <p:cNvSpPr txBox="1"/>
          <p:nvPr/>
        </p:nvSpPr>
        <p:spPr>
          <a:xfrm>
            <a:off x="7643944" y="5112934"/>
            <a:ext cx="39068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 dirty="0"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 e a u t I f u l</a:t>
            </a:r>
            <a:endParaRPr lang="zh-CN" altLang="en-US" sz="7200" dirty="0"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5204DA-E0AE-4D4B-A7C5-2AAA4D7AF225}"/>
              </a:ext>
            </a:extLst>
          </p:cNvPr>
          <p:cNvSpPr/>
          <p:nvPr/>
        </p:nvSpPr>
        <p:spPr>
          <a:xfrm>
            <a:off x="8234242" y="4620492"/>
            <a:ext cx="32111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  洁  原  宿  风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B1EEF77-4073-4E6B-AF79-8C55DEA37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9000" contras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31" y="680614"/>
            <a:ext cx="4111508" cy="462918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36BEF44-4309-4208-A3A4-88B7D4641FD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9406">
            <a:off x="10039495" y="1962648"/>
            <a:ext cx="1053126" cy="18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12495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91EAF02-72BE-49C4-A5FD-8DE8A42B4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7B2C062-E857-4AA3-A51A-B8CB2AFB6F0F}"/>
              </a:ext>
            </a:extLst>
          </p:cNvPr>
          <p:cNvGrpSpPr/>
          <p:nvPr/>
        </p:nvGrpSpPr>
        <p:grpSpPr>
          <a:xfrm>
            <a:off x="5174582" y="2999232"/>
            <a:ext cx="6287332" cy="3255264"/>
            <a:chOff x="6703810" y="3429000"/>
            <a:chExt cx="5216226" cy="269748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9C08B63-DF39-4D70-B2B4-FE623A2DD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180" b="18133"/>
            <a:stretch/>
          </p:blipFill>
          <p:spPr>
            <a:xfrm>
              <a:off x="6703810" y="3429000"/>
              <a:ext cx="5216226" cy="269748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2A2CF94-A31C-4153-BFD2-7C7FC696679F}"/>
                </a:ext>
              </a:extLst>
            </p:cNvPr>
            <p:cNvSpPr/>
            <p:nvPr/>
          </p:nvSpPr>
          <p:spPr>
            <a:xfrm>
              <a:off x="6715193" y="3429000"/>
              <a:ext cx="5193459" cy="2697480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E1A923-02EF-488C-9BE8-D671014B3D9F}"/>
                </a:ext>
              </a:extLst>
            </p:cNvPr>
            <p:cNvSpPr/>
            <p:nvPr/>
          </p:nvSpPr>
          <p:spPr>
            <a:xfrm>
              <a:off x="8164364" y="3750978"/>
              <a:ext cx="2295115" cy="2053524"/>
            </a:xfrm>
            <a:prstGeom prst="rect">
              <a:avLst/>
            </a:prstGeom>
            <a:blipFill dpi="0" rotWithShape="1">
              <a:blip r:embed="rId4">
                <a:alphaModFix amt="77000"/>
                <a:extLst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7503D38-6AEC-4423-9A5A-9694152D6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E835AC-6E75-4ADB-91EE-F368AF5603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t="303" r="14426" b="1604"/>
          <a:stretch/>
        </p:blipFill>
        <p:spPr>
          <a:xfrm>
            <a:off x="926435" y="1"/>
            <a:ext cx="2487681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FB63647-16C7-4BD5-8F37-31CB0634CC7F}"/>
              </a:ext>
            </a:extLst>
          </p:cNvPr>
          <p:cNvSpPr/>
          <p:nvPr/>
        </p:nvSpPr>
        <p:spPr>
          <a:xfrm>
            <a:off x="1399563" y="0"/>
            <a:ext cx="2487681" cy="6858000"/>
          </a:xfrm>
          <a:prstGeom prst="rect">
            <a:avLst/>
          </a:prstGeom>
          <a:solidFill>
            <a:schemeClr val="bg1">
              <a:alpha val="37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D805F3-3654-415F-9D61-C4A7F4A4348E}"/>
              </a:ext>
            </a:extLst>
          </p:cNvPr>
          <p:cNvSpPr/>
          <p:nvPr/>
        </p:nvSpPr>
        <p:spPr>
          <a:xfrm>
            <a:off x="283746" y="872190"/>
            <a:ext cx="1842836" cy="1834434"/>
          </a:xfrm>
          <a:prstGeom prst="rect">
            <a:avLst/>
          </a:prstGeom>
          <a:blipFill>
            <a:blip r:embed="rId7">
              <a:alphaModFix amt="75000"/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666B03-2F24-4918-8A9F-1388F15D4BED}"/>
              </a:ext>
            </a:extLst>
          </p:cNvPr>
          <p:cNvSpPr txBox="1"/>
          <p:nvPr/>
        </p:nvSpPr>
        <p:spPr>
          <a:xfrm>
            <a:off x="377038" y="4585427"/>
            <a:ext cx="218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22749E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6000" dirty="0">
              <a:solidFill>
                <a:srgbClr val="22749E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06A2728-B1B7-48BB-813E-5DADD4C2F6FC}"/>
              </a:ext>
            </a:extLst>
          </p:cNvPr>
          <p:cNvSpPr/>
          <p:nvPr/>
        </p:nvSpPr>
        <p:spPr>
          <a:xfrm>
            <a:off x="377038" y="5310027"/>
            <a:ext cx="2089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274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 洁 原 宿 风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09BFE8A-943B-4A47-A797-79B171D6D097}"/>
              </a:ext>
            </a:extLst>
          </p:cNvPr>
          <p:cNvSpPr/>
          <p:nvPr/>
        </p:nvSpPr>
        <p:spPr>
          <a:xfrm>
            <a:off x="377038" y="5678033"/>
            <a:ext cx="3489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2274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 of this section</a:t>
            </a:r>
            <a:endParaRPr lang="zh-CN" altLang="en-US" sz="1400" dirty="0">
              <a:solidFill>
                <a:srgbClr val="2274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8F78C2D-7433-402F-8666-25087DF79FAC}"/>
              </a:ext>
            </a:extLst>
          </p:cNvPr>
          <p:cNvSpPr/>
          <p:nvPr/>
        </p:nvSpPr>
        <p:spPr>
          <a:xfrm>
            <a:off x="7089461" y="1506295"/>
            <a:ext cx="4372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The stars are not wanted now</a:t>
            </a:r>
          </a:p>
          <a:p>
            <a:pPr algn="r"/>
            <a:r>
              <a:rPr lang="en-US" altLang="zh-CN" dirty="0">
                <a:solidFill>
                  <a:schemeClr val="bg1"/>
                </a:solidFill>
              </a:rPr>
              <a:t>put out every one; Pack up the moon </a:t>
            </a:r>
          </a:p>
          <a:p>
            <a:pPr algn="r"/>
            <a:r>
              <a:rPr lang="en-US" altLang="zh-CN" dirty="0">
                <a:solidFill>
                  <a:schemeClr val="bg1"/>
                </a:solidFill>
              </a:rPr>
              <a:t>and dismantle the sun</a:t>
            </a:r>
          </a:p>
          <a:p>
            <a:pPr algn="r"/>
            <a:r>
              <a:rPr lang="en-US" altLang="zh-CN" dirty="0">
                <a:solidFill>
                  <a:schemeClr val="bg1"/>
                </a:solidFill>
              </a:rPr>
              <a:t>Pour away the ocean and sweep</a:t>
            </a:r>
          </a:p>
        </p:txBody>
      </p:sp>
    </p:spTree>
    <p:extLst>
      <p:ext uri="{BB962C8B-B14F-4D97-AF65-F5344CB8AC3E}">
        <p14:creationId xmlns:p14="http://schemas.microsoft.com/office/powerpoint/2010/main" val="539106501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74B580-0DF7-4EAD-BCF2-DAC2FF7FA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4454F425-C5C8-46D8-8866-3113D7CF2604}"/>
              </a:ext>
            </a:extLst>
          </p:cNvPr>
          <p:cNvGrpSpPr/>
          <p:nvPr/>
        </p:nvGrpSpPr>
        <p:grpSpPr>
          <a:xfrm>
            <a:off x="7324853" y="3925899"/>
            <a:ext cx="4246419" cy="2389909"/>
            <a:chOff x="2098964" y="1724891"/>
            <a:chExt cx="5278582" cy="296920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0C75CDC-022D-4D6A-9BE5-D6277288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64" y="1724891"/>
              <a:ext cx="5278582" cy="296920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FC8D315-FA93-4CAD-88DB-F0EFC20E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54" y="2744749"/>
              <a:ext cx="2926322" cy="929485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556CFEF-840E-4FB6-B0F3-31ECA97A3A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3"/>
          <a:stretch/>
        </p:blipFill>
        <p:spPr>
          <a:xfrm>
            <a:off x="2263140" y="542192"/>
            <a:ext cx="4636424" cy="577361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D3AA63E-B754-4A12-96C4-DF48D864F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81" y="2968271"/>
            <a:ext cx="2563203" cy="12504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A783FF-E036-48CD-98F2-4BC8E9F73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8046B5B-8FBF-4D1B-88F1-ABDA8F4C69D9}"/>
              </a:ext>
            </a:extLst>
          </p:cNvPr>
          <p:cNvSpPr txBox="1"/>
          <p:nvPr/>
        </p:nvSpPr>
        <p:spPr>
          <a:xfrm>
            <a:off x="9062793" y="1658465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深海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734CDAE-ED41-472D-829E-308A57F95D3E}"/>
              </a:ext>
            </a:extLst>
          </p:cNvPr>
          <p:cNvSpPr/>
          <p:nvPr/>
        </p:nvSpPr>
        <p:spPr>
          <a:xfrm>
            <a:off x="11399520" y="-62132"/>
            <a:ext cx="45719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C0882A-4569-418A-85A9-A029A53E2E43}"/>
              </a:ext>
            </a:extLst>
          </p:cNvPr>
          <p:cNvSpPr/>
          <p:nvPr/>
        </p:nvSpPr>
        <p:spPr>
          <a:xfrm>
            <a:off x="8335941" y="2828348"/>
            <a:ext cx="29487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</a:t>
            </a:r>
          </a:p>
          <a:p>
            <a:pPr algn="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the text of this section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8ACD4D-0139-4607-BFCA-262D35B9A8EE}"/>
              </a:ext>
            </a:extLst>
          </p:cNvPr>
          <p:cNvSpPr txBox="1"/>
          <p:nvPr/>
        </p:nvSpPr>
        <p:spPr>
          <a:xfrm>
            <a:off x="735323" y="4386928"/>
            <a:ext cx="23871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Bahiana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Beautiful</a:t>
            </a:r>
            <a:endParaRPr lang="zh-CN" altLang="en-US" sz="6600" dirty="0">
              <a:solidFill>
                <a:schemeClr val="bg1"/>
              </a:solidFill>
              <a:latin typeface="Bahiana" panose="00000500000000000000" pitchFamily="2" charset="0"/>
              <a:ea typeface="思源黑体旧字形 ExtraLight" panose="020B0200000000000000" pitchFamily="34" charset="-128"/>
              <a:cs typeface="Droid Sans" panose="020B0606030804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75A5160-0F8E-4324-90F2-8B08EDD738E2}"/>
              </a:ext>
            </a:extLst>
          </p:cNvPr>
          <p:cNvSpPr/>
          <p:nvPr/>
        </p:nvSpPr>
        <p:spPr>
          <a:xfrm>
            <a:off x="735323" y="5193886"/>
            <a:ext cx="2403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 洁 原 宿 风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20DABC1-8B5E-489D-B4B8-44E6390D47A8}"/>
              </a:ext>
            </a:extLst>
          </p:cNvPr>
          <p:cNvSpPr/>
          <p:nvPr/>
        </p:nvSpPr>
        <p:spPr>
          <a:xfrm>
            <a:off x="735323" y="5616359"/>
            <a:ext cx="3960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enter the text of this section</a:t>
            </a:r>
            <a:endParaRPr lang="zh-CN" altLang="en-US" sz="16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53927"/>
      </p:ext>
    </p:extLst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838</Words>
  <Application>Microsoft Office PowerPoint</Application>
  <PresentationFormat>宽屏</PresentationFormat>
  <Paragraphs>147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Bahiana</vt:lpstr>
      <vt:lpstr>等线</vt:lpstr>
      <vt:lpstr>等线 Light</vt:lpstr>
      <vt:lpstr>书体坊雪纯体3500</vt:lpstr>
      <vt:lpstr>书体坊禚效锋行草体</vt:lpstr>
      <vt:lpstr>思源黑体旧字形 ExtraLight</vt:lpstr>
      <vt:lpstr>微软雅黑</vt:lpstr>
      <vt:lpstr>微软雅黑 Light</vt:lpstr>
      <vt:lpstr>杨任东竹石体-Regular</vt:lpstr>
      <vt:lpstr>站酷高端黑</vt:lpstr>
      <vt:lpstr>Arial</vt:lpstr>
      <vt:lpstr>Droid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疏遥</dc:creator>
  <cp:lastModifiedBy>ITTK</cp:lastModifiedBy>
  <cp:revision>50</cp:revision>
  <dcterms:created xsi:type="dcterms:W3CDTF">2018-05-07T06:30:18Z</dcterms:created>
  <dcterms:modified xsi:type="dcterms:W3CDTF">2018-10-25T02:58:47Z</dcterms:modified>
</cp:coreProperties>
</file>